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35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4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4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7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9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64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9353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87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1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42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47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8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7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2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6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7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8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80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  <p:sldLayoutId id="2147484347" r:id="rId12"/>
    <p:sldLayoutId id="2147484348" r:id="rId13"/>
    <p:sldLayoutId id="2147484349" r:id="rId14"/>
    <p:sldLayoutId id="2147484350" r:id="rId15"/>
    <p:sldLayoutId id="2147484351" r:id="rId16"/>
    <p:sldLayoutId id="214748435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10/21/21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6232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21,2021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PREVIOS MEETING MINUTES(9/16/21)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BRIDGE STREET NO PARKING ORD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ANDREW FORD ( AT REQUEST OF CINDY)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 SERVICE COMM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BACON STREET PROJECT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DWIGHT PAVING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BOROUGH MANAGER POSITION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SEC/TREASURER POSITION APPOINTMENT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10/21/21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95,750.37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10,524.40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4,486.82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147,578.32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4,294.58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940.14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1,001.57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33,815.49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1,011.93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5,003.63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2,600.31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32,581.84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15,474.25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8,673.76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85,001.21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449,192.31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	76,902.01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7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2245</TotalTime>
  <Words>225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Century Gothic</vt:lpstr>
      <vt:lpstr>Copperplate Gothic Bold</vt:lpstr>
      <vt:lpstr>Symbol</vt:lpstr>
      <vt:lpstr>Vapor Trail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71</cp:revision>
  <dcterms:created xsi:type="dcterms:W3CDTF">2019-10-03T16:39:17Z</dcterms:created>
  <dcterms:modified xsi:type="dcterms:W3CDTF">2021-10-21T16:23:48Z</dcterms:modified>
</cp:coreProperties>
</file>